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94737" autoAdjust="0"/>
  </p:normalViewPr>
  <p:slideViewPr>
    <p:cSldViewPr snapToGrid="0">
      <p:cViewPr varScale="1">
        <p:scale>
          <a:sx n="71" d="100"/>
          <a:sy n="71" d="100"/>
        </p:scale>
        <p:origin x="3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40D05F-103C-409F-875B-824343EDD281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7F6A7F-1855-4C0B-8B74-D4349897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7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F6A7F-1855-4C0B-8B74-D43498971C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16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59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92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60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6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50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2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2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56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7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02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4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31CAD-A4D1-4B47-B86C-D022CA622C87}" type="datetimeFigureOut">
              <a:rPr lang="en-US" smtClean="0"/>
              <a:t>19/4/2020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4F047-2627-4B7F-9B87-3619D4327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3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773237" y="182562"/>
            <a:ext cx="8543925" cy="6391275"/>
            <a:chOff x="1773237" y="182562"/>
            <a:chExt cx="8543925" cy="639127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3237" y="182562"/>
              <a:ext cx="8543925" cy="639127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362507" y="4254500"/>
              <a:ext cx="536544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CÁC THUẬT TOÁN CƠ BẢN</a:t>
              </a:r>
            </a:p>
            <a:p>
              <a:pPr algn="ctr"/>
              <a:r>
                <a:rPr lang="en-US" sz="28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ĐỂ GIẢI MÔ HÌNH TOÁN HỌC</a:t>
              </a:r>
              <a:endPara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1991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23812"/>
            <a:ext cx="121062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7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14287"/>
            <a:ext cx="121253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668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14288"/>
            <a:ext cx="1214437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26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2862"/>
            <a:ext cx="121253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24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-4763"/>
            <a:ext cx="1214437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56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2862"/>
            <a:ext cx="121634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016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4762"/>
            <a:ext cx="121062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567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762"/>
            <a:ext cx="12144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40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33337"/>
            <a:ext cx="121634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5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23812"/>
            <a:ext cx="121253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8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585" y="1747557"/>
            <a:ext cx="1157604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3000" b="1">
                <a:latin typeface="+mj-lt"/>
              </a:rPr>
              <a:t>Tình bày các thuật toàn cơ bản dùng để giải mô hình toán học (bước 4) gồm:</a:t>
            </a:r>
          </a:p>
          <a:p>
            <a:pPr algn="just"/>
            <a:r>
              <a:rPr lang="en-US" sz="3000" b="1">
                <a:latin typeface="+mj-lt"/>
              </a:rPr>
              <a:t>	</a:t>
            </a:r>
            <a:r>
              <a:rPr lang="vi-VN" sz="3000" b="1" smtClean="0">
                <a:latin typeface="+mj-lt"/>
              </a:rPr>
              <a:t>1</a:t>
            </a:r>
            <a:r>
              <a:rPr lang="vi-VN" sz="3000" b="1">
                <a:latin typeface="+mj-lt"/>
              </a:rPr>
              <a:t>) Thuật toán giải hệ phương trình tuyến </a:t>
            </a:r>
            <a:r>
              <a:rPr lang="vi-VN" sz="3000" b="1" smtClean="0">
                <a:latin typeface="+mj-lt"/>
              </a:rPr>
              <a:t>tính</a:t>
            </a:r>
            <a:r>
              <a:rPr lang="en-US" sz="3000" b="1" smtClean="0">
                <a:latin typeface="+mj-lt"/>
              </a:rPr>
              <a:t>.</a:t>
            </a:r>
            <a:endParaRPr lang="vi-VN" sz="3000" b="1">
              <a:latin typeface="+mj-lt"/>
            </a:endParaRPr>
          </a:p>
          <a:p>
            <a:pPr algn="just"/>
            <a:r>
              <a:rPr lang="en-US" sz="3000" b="1" smtClean="0">
                <a:latin typeface="+mj-lt"/>
              </a:rPr>
              <a:t>	</a:t>
            </a:r>
            <a:r>
              <a:rPr lang="vi-VN" sz="3000" b="1" smtClean="0">
                <a:latin typeface="+mj-lt"/>
              </a:rPr>
              <a:t>2</a:t>
            </a:r>
            <a:r>
              <a:rPr lang="vi-VN" sz="3000" b="1">
                <a:latin typeface="+mj-lt"/>
              </a:rPr>
              <a:t>) Thuật toán giải phương trình phi </a:t>
            </a:r>
            <a:r>
              <a:rPr lang="vi-VN" sz="3000" b="1" smtClean="0">
                <a:latin typeface="+mj-lt"/>
              </a:rPr>
              <a:t>tuyến</a:t>
            </a:r>
            <a:r>
              <a:rPr lang="en-US" sz="3000" b="1" smtClean="0">
                <a:latin typeface="+mj-lt"/>
              </a:rPr>
              <a:t>.</a:t>
            </a:r>
            <a:endParaRPr lang="vi-VN" sz="3000" b="1">
              <a:latin typeface="+mj-lt"/>
            </a:endParaRPr>
          </a:p>
          <a:p>
            <a:pPr algn="just"/>
            <a:r>
              <a:rPr lang="en-US" sz="3000" b="1" smtClean="0">
                <a:latin typeface="+mj-lt"/>
              </a:rPr>
              <a:t>	</a:t>
            </a:r>
            <a:r>
              <a:rPr lang="vi-VN" sz="3000" b="1" smtClean="0">
                <a:latin typeface="+mj-lt"/>
              </a:rPr>
              <a:t>3</a:t>
            </a:r>
            <a:r>
              <a:rPr lang="vi-VN" sz="3000" b="1">
                <a:latin typeface="+mj-lt"/>
              </a:rPr>
              <a:t>) Thuật toán giải hệ phương trình phi </a:t>
            </a:r>
            <a:r>
              <a:rPr lang="vi-VN" sz="3000" b="1" smtClean="0">
                <a:latin typeface="+mj-lt"/>
              </a:rPr>
              <a:t>tuyến</a:t>
            </a:r>
            <a:r>
              <a:rPr lang="en-US" sz="3000" b="1" smtClean="0">
                <a:latin typeface="+mj-lt"/>
              </a:rPr>
              <a:t>.</a:t>
            </a:r>
            <a:endParaRPr lang="vi-VN" sz="3000" b="1">
              <a:latin typeface="+mj-lt"/>
            </a:endParaRPr>
          </a:p>
          <a:p>
            <a:pPr algn="just"/>
            <a:r>
              <a:rPr lang="en-US" sz="3000" b="1" smtClean="0">
                <a:latin typeface="+mj-lt"/>
              </a:rPr>
              <a:t>	</a:t>
            </a:r>
            <a:r>
              <a:rPr lang="vi-VN" sz="3000" b="1" smtClean="0">
                <a:latin typeface="+mj-lt"/>
              </a:rPr>
              <a:t>4</a:t>
            </a:r>
            <a:r>
              <a:rPr lang="vi-VN" sz="3000" b="1">
                <a:latin typeface="+mj-lt"/>
              </a:rPr>
              <a:t>) Thuật toán giải hệ phương trình vi phân thường (động học phản ứng</a:t>
            </a:r>
            <a:r>
              <a:rPr lang="vi-VN" sz="3000" b="1" smtClean="0">
                <a:latin typeface="+mj-lt"/>
              </a:rPr>
              <a:t>)</a:t>
            </a:r>
            <a:r>
              <a:rPr lang="en-US" sz="3000" b="1" smtClean="0">
                <a:latin typeface="+mj-lt"/>
              </a:rPr>
              <a:t>.</a:t>
            </a:r>
            <a:endParaRPr lang="vi-VN" sz="3000" b="1">
              <a:latin typeface="+mj-lt"/>
            </a:endParaRPr>
          </a:p>
          <a:p>
            <a:pPr algn="just"/>
            <a:r>
              <a:rPr lang="en-US" sz="3000" b="1" smtClean="0">
                <a:latin typeface="+mj-lt"/>
              </a:rPr>
              <a:t>	</a:t>
            </a:r>
            <a:r>
              <a:rPr lang="vi-VN" sz="3000" b="1" smtClean="0">
                <a:latin typeface="+mj-lt"/>
              </a:rPr>
              <a:t>5</a:t>
            </a:r>
            <a:r>
              <a:rPr lang="vi-VN" sz="3000" b="1">
                <a:latin typeface="+mj-lt"/>
              </a:rPr>
              <a:t>) Thuật toán tối ưu hóa hàm một biến và nhiều </a:t>
            </a:r>
            <a:r>
              <a:rPr lang="vi-VN" sz="3000" b="1" smtClean="0">
                <a:latin typeface="+mj-lt"/>
              </a:rPr>
              <a:t>biến</a:t>
            </a:r>
            <a:r>
              <a:rPr lang="en-US" sz="3000" b="1" smtClean="0">
                <a:latin typeface="+mj-lt"/>
              </a:rPr>
              <a:t>.</a:t>
            </a:r>
            <a:endParaRPr lang="vi-VN" sz="3000" b="1">
              <a:latin typeface="+mj-lt"/>
            </a:endParaRPr>
          </a:p>
          <a:p>
            <a:pPr algn="just"/>
            <a:r>
              <a:rPr lang="en-US" sz="3000" b="1" smtClean="0">
                <a:latin typeface="+mj-lt"/>
              </a:rPr>
              <a:t>	</a:t>
            </a:r>
            <a:r>
              <a:rPr lang="vi-VN" sz="3000" b="1" smtClean="0">
                <a:latin typeface="+mj-lt"/>
              </a:rPr>
              <a:t>6</a:t>
            </a:r>
            <a:r>
              <a:rPr lang="vi-VN" sz="3000" b="1">
                <a:latin typeface="+mj-lt"/>
              </a:rPr>
              <a:t>) Thuật toán đơn hình (tối đa hóa lợi nhuận, tổi thiểu hóa chi phí sản xuất</a:t>
            </a:r>
            <a:r>
              <a:rPr lang="vi-VN" sz="3000" b="1" smtClean="0">
                <a:latin typeface="+mj-lt"/>
              </a:rPr>
              <a:t>)</a:t>
            </a:r>
            <a:r>
              <a:rPr lang="en-US" sz="3000" b="1" smtClean="0">
                <a:latin typeface="+mj-lt"/>
              </a:rPr>
              <a:t>. </a:t>
            </a:r>
            <a:endParaRPr lang="vi-VN" sz="3000" b="1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38044" y="645532"/>
            <a:ext cx="8059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THUẬT TOÁN GIẢI MÔ HÌNH HÓA </a:t>
            </a:r>
            <a:endParaRPr lang="en-US" sz="3200" b="1" dirty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394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" y="42862"/>
            <a:ext cx="121253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2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-4763"/>
            <a:ext cx="121634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2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4762"/>
            <a:ext cx="1216342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305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23812"/>
            <a:ext cx="120491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33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" y="-4763"/>
            <a:ext cx="1218247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44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-14288"/>
            <a:ext cx="12163425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57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" y="14287"/>
            <a:ext cx="1210627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8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52387"/>
            <a:ext cx="1208722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09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80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33337"/>
            <a:ext cx="1214437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552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762"/>
            <a:ext cx="12144375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9891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52387"/>
            <a:ext cx="121443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65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14287"/>
            <a:ext cx="12163425" cy="682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38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" y="23812"/>
            <a:ext cx="1216342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56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3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-4763"/>
            <a:ext cx="12087225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138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42862"/>
            <a:ext cx="121443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55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23812"/>
            <a:ext cx="12144375" cy="68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83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52387"/>
            <a:ext cx="12144375" cy="67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640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</TotalTime>
  <Words>39</Words>
  <Application>Microsoft Office PowerPoint</Application>
  <PresentationFormat>Widescreen</PresentationFormat>
  <Paragraphs>11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80</cp:revision>
  <dcterms:created xsi:type="dcterms:W3CDTF">2020-03-31T14:28:42Z</dcterms:created>
  <dcterms:modified xsi:type="dcterms:W3CDTF">2020-04-19T17:29:18Z</dcterms:modified>
</cp:coreProperties>
</file>